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8"/>
  </p:notesMasterIdLst>
  <p:sldIdLst>
    <p:sldId id="256" r:id="rId4"/>
    <p:sldId id="259" r:id="rId5"/>
    <p:sldId id="261" r:id="rId6"/>
    <p:sldId id="268" r:id="rId7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gs" Target="tags/tag9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69C9A0-5FF1-4F4F-87FC-5DB137E4483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.jpe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3.jpe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1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6"/>
          <p:cNvSpPr/>
          <p:nvPr/>
        </p:nvSpPr>
        <p:spPr>
          <a:xfrm>
            <a:off x="615950" y="419100"/>
            <a:ext cx="7923213" cy="5889625"/>
          </a:xfrm>
          <a:custGeom>
            <a:avLst/>
            <a:gdLst>
              <a:gd name="connsiteX0" fmla="*/ 8389 w 10519795"/>
              <a:gd name="connsiteY0" fmla="*/ 2348917 h 5889071"/>
              <a:gd name="connsiteX1" fmla="*/ 8389 w 10519795"/>
              <a:gd name="connsiteY1" fmla="*/ 0 h 5889071"/>
              <a:gd name="connsiteX2" fmla="*/ 10519795 w 10519795"/>
              <a:gd name="connsiteY2" fmla="*/ 0 h 5889071"/>
              <a:gd name="connsiteX3" fmla="*/ 10519795 w 10519795"/>
              <a:gd name="connsiteY3" fmla="*/ 5889071 h 5889071"/>
              <a:gd name="connsiteX4" fmla="*/ 0 w 10519795"/>
              <a:gd name="connsiteY4" fmla="*/ 5889071 h 5889071"/>
              <a:gd name="connsiteX5" fmla="*/ 0 w 10519795"/>
              <a:gd name="connsiteY5" fmla="*/ 4404220 h 5889071"/>
              <a:gd name="connsiteX0-1" fmla="*/ 0 w 10519795"/>
              <a:gd name="connsiteY0-2" fmla="*/ 1954634 h 5889071"/>
              <a:gd name="connsiteX1-3" fmla="*/ 8389 w 10519795"/>
              <a:gd name="connsiteY1-4" fmla="*/ 0 h 5889071"/>
              <a:gd name="connsiteX2-5" fmla="*/ 10519795 w 10519795"/>
              <a:gd name="connsiteY2-6" fmla="*/ 0 h 5889071"/>
              <a:gd name="connsiteX3-7" fmla="*/ 10519795 w 10519795"/>
              <a:gd name="connsiteY3-8" fmla="*/ 5889071 h 5889071"/>
              <a:gd name="connsiteX4-9" fmla="*/ 0 w 10519795"/>
              <a:gd name="connsiteY4-10" fmla="*/ 5889071 h 5889071"/>
              <a:gd name="connsiteX5-11" fmla="*/ 0 w 10519795"/>
              <a:gd name="connsiteY5-12" fmla="*/ 4404220 h 5889071"/>
              <a:gd name="connsiteX0-13" fmla="*/ 0 w 10519795"/>
              <a:gd name="connsiteY0-14" fmla="*/ 1954634 h 5889071"/>
              <a:gd name="connsiteX1-15" fmla="*/ 8389 w 10519795"/>
              <a:gd name="connsiteY1-16" fmla="*/ 0 h 5889071"/>
              <a:gd name="connsiteX2-17" fmla="*/ 10519795 w 10519795"/>
              <a:gd name="connsiteY2-18" fmla="*/ 0 h 5889071"/>
              <a:gd name="connsiteX3-19" fmla="*/ 10519795 w 10519795"/>
              <a:gd name="connsiteY3-20" fmla="*/ 5889071 h 5889071"/>
              <a:gd name="connsiteX4-21" fmla="*/ 0 w 10519795"/>
              <a:gd name="connsiteY4-22" fmla="*/ 5889071 h 5889071"/>
              <a:gd name="connsiteX5-23" fmla="*/ 0 w 10519795"/>
              <a:gd name="connsiteY5-24" fmla="*/ 4798502 h 58890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519795" h="5889071">
                <a:moveTo>
                  <a:pt x="0" y="1954634"/>
                </a:moveTo>
                <a:cubicBezTo>
                  <a:pt x="2796" y="1303089"/>
                  <a:pt x="5593" y="651545"/>
                  <a:pt x="8389" y="0"/>
                </a:cubicBezTo>
                <a:lnTo>
                  <a:pt x="10519795" y="0"/>
                </a:lnTo>
                <a:lnTo>
                  <a:pt x="10519795" y="5889071"/>
                </a:lnTo>
                <a:lnTo>
                  <a:pt x="0" y="5889071"/>
                </a:lnTo>
                <a:lnTo>
                  <a:pt x="0" y="4798502"/>
                </a:lnTo>
              </a:path>
            </a:pathLst>
          </a:custGeom>
          <a:noFill/>
          <a:ln w="28575">
            <a:solidFill>
              <a:srgbClr val="82C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353413-EABE-4900-837A-8E22163D77D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latin typeface="+mn-lt"/>
                <a:ea typeface="+mn-ea"/>
              </a:defRPr>
            </a:lvl1pPr>
          </a:lstStyle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B095FC9-74D8-49A1-A910-99A81A53414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2095" cy="6858000"/>
          </a:xfrm>
          <a:custGeom>
            <a:avLst/>
            <a:gdLst>
              <a:gd name="connsiteX0" fmla="*/ 0 w 12189730"/>
              <a:gd name="connsiteY0" fmla="*/ 0 h 6858000"/>
              <a:gd name="connsiteX1" fmla="*/ 12189730 w 12189730"/>
              <a:gd name="connsiteY1" fmla="*/ 0 h 6858000"/>
              <a:gd name="connsiteX2" fmla="*/ 12189730 w 12189730"/>
              <a:gd name="connsiteY2" fmla="*/ 6858000 h 6858000"/>
              <a:gd name="connsiteX3" fmla="*/ 0 w 121897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9730" h="6858000">
                <a:moveTo>
                  <a:pt x="0" y="0"/>
                </a:moveTo>
                <a:lnTo>
                  <a:pt x="12189730" y="0"/>
                </a:lnTo>
                <a:lnTo>
                  <a:pt x="1218973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署名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976789" y="4214971"/>
            <a:ext cx="1127284" cy="277178"/>
          </a:xfrm>
          <a:prstGeom prst="roundRect">
            <a:avLst>
              <a:gd name="adj" fmla="val 19759"/>
            </a:avLst>
          </a:prstGeom>
          <a:gradFill>
            <a:gsLst>
              <a:gs pos="0">
                <a:schemeClr val="accent6"/>
              </a:gs>
              <a:gs pos="99000">
                <a:schemeClr val="accent1"/>
              </a:gs>
            </a:gsLst>
            <a:lin ang="2700000" scaled="0"/>
          </a:gradFill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 kumimoji="0" lang="zh-CN" altLang="en-US" sz="900" b="0" i="0" u="none" strike="noStrike" kern="1200" cap="none" spc="0" normalizeH="0" baseline="0" noProof="1" dirty="0">
                <a:solidFill>
                  <a:schemeClr val="lt1">
                    <a:lumMod val="100000"/>
                  </a:schemeClr>
                </a:solidFill>
                <a:latin typeface="+mn-lt"/>
                <a:ea typeface="+mn-lt"/>
                <a:cs typeface="MiSans" panose="00000500000000000000" pitchFamily="2" charset="-122"/>
                <a:sym typeface="+mn-ea"/>
              </a:defRPr>
            </a:lvl1pPr>
          </a:lstStyle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5"/>
            </p:custDataLst>
          </p:nvPr>
        </p:nvSpPr>
        <p:spPr>
          <a:xfrm>
            <a:off x="891064" y="3456226"/>
            <a:ext cx="4139565" cy="342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350" b="0" i="0" u="none" strike="noStrike" kern="1200" cap="none" spc="0" normalizeH="0" baseline="0" noProof="1" dirty="0">
                <a:solidFill>
                  <a:schemeClr val="lt1"/>
                </a:solidFill>
                <a:latin typeface="+mn-ea"/>
                <a:ea typeface="+mn-ea"/>
                <a:cs typeface="MiSans" panose="00000500000000000000" pitchFamily="2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890587" y="1784985"/>
            <a:ext cx="4140041" cy="125730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300" b="0" i="0" u="none" strike="noStrike" kern="1200" cap="none" spc="0" normalizeH="0" baseline="0" noProof="1" dirty="0">
                <a:solidFill>
                  <a:schemeClr val="lt1"/>
                </a:solidFill>
                <a:latin typeface="+mj-lt"/>
                <a:ea typeface="+mj-lt"/>
                <a:cs typeface="MiSans" panose="00000500000000000000" pitchFamily="2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63540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540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63540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-2250" y="0"/>
            <a:ext cx="9144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90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</a:endParaRPr>
          </a:p>
        </p:txBody>
      </p:sp>
      <p:sp>
        <p:nvSpPr>
          <p:cNvPr id="8" name="正文"/>
          <p:cNvSpPr txBox="1"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456300" y="2085300"/>
            <a:ext cx="8226900" cy="35694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lt"/>
                <a:ea typeface="+mn-lt"/>
                <a:cs typeface="MiSans" panose="00000500000000000000" pitchFamily="2" charset="-122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456300" y="696600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7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latin typeface="+mj-lt"/>
                <a:ea typeface="+mj-lt"/>
                <a:cs typeface="MiSans" panose="00000500000000000000" pitchFamily="2" charset="-122"/>
              </a:defRPr>
            </a:lvl1pPr>
          </a:lstStyle>
          <a:p>
            <a:pPr lvl="0" algn="ctr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9000" y="63540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540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58200" y="63540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1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9144000" cy="6856095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>
            <a:off x="703897" y="1982470"/>
            <a:ext cx="1205865" cy="0"/>
          </a:xfrm>
          <a:prstGeom prst="line">
            <a:avLst/>
          </a:prstGeom>
          <a:ln w="25400" cap="rnd">
            <a:gradFill>
              <a:gsLst>
                <a:gs pos="0">
                  <a:schemeClr val="accent6"/>
                </a:gs>
                <a:gs pos="100000">
                  <a:schemeClr val="tx1">
                    <a:alpha val="0"/>
                  </a:schemeClr>
                </a:gs>
                <a:gs pos="56000">
                  <a:schemeClr val="accent4"/>
                </a:gs>
              </a:gsLst>
              <a:lin ang="0" scaled="1"/>
            </a:gra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5"/>
            </p:custDataLst>
          </p:nvPr>
        </p:nvSpPr>
        <p:spPr>
          <a:xfrm>
            <a:off x="646271" y="2179241"/>
            <a:ext cx="1702118" cy="376714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90000"/>
              </a:lnSpc>
              <a:buClrTx/>
              <a:buSzTx/>
              <a:buFontTx/>
              <a:buNone/>
              <a:defRPr kumimoji="0" lang="en-US" altLang="zh-CN" sz="1800" b="0" i="0" u="none" strike="noStrike" kern="1200" cap="none" spc="0" normalizeH="0" baseline="0" noProof="1" dirty="0">
                <a:solidFill>
                  <a:schemeClr val="tx1"/>
                </a:solidFill>
                <a:effectLst/>
                <a:latin typeface="+mn-lt"/>
                <a:ea typeface="+mn-lt"/>
                <a:cs typeface="MiSans" panose="00000500000000000000" pitchFamily="2" charset="-122"/>
                <a:sym typeface="+mn-ea"/>
              </a:defRPr>
            </a:lvl1pPr>
          </a:lstStyle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>
                <a:sym typeface="+mn-ea"/>
              </a:rPr>
              <a:t>单击编辑副标题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646270" y="986949"/>
            <a:ext cx="1702118" cy="922973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4800" b="0" i="0" u="none" strike="noStrike" kern="1200" cap="none" spc="0" normalizeH="0" baseline="0" noProof="1" dirty="0">
                <a:solidFill>
                  <a:schemeClr val="tx1"/>
                </a:solidFill>
                <a:effectLst/>
                <a:latin typeface="+mj-lt"/>
                <a:ea typeface="+mj-lt"/>
                <a:cs typeface="MiSans" panose="00000500000000000000" pitchFamily="2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dirty="0">
                <a:sym typeface="+mn-ea"/>
              </a:rPr>
              <a:t>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63540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540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63540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2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0" y="635"/>
            <a:ext cx="9144000" cy="6856095"/>
          </a:xfrm>
          <a:prstGeom prst="rect">
            <a:avLst/>
          </a:prstGeom>
        </p:spPr>
      </p:pic>
      <p:cxnSp>
        <p:nvCxnSpPr>
          <p:cNvPr id="18" name="直接连接符 17"/>
          <p:cNvCxnSpPr/>
          <p:nvPr>
            <p:custDataLst>
              <p:tags r:id="rId4"/>
            </p:custDataLst>
          </p:nvPr>
        </p:nvCxnSpPr>
        <p:spPr>
          <a:xfrm flipH="1">
            <a:off x="5025390" y="4715510"/>
            <a:ext cx="3298984" cy="0"/>
          </a:xfrm>
          <a:prstGeom prst="line">
            <a:avLst/>
          </a:prstGeom>
          <a:ln w="25400" cap="rnd">
            <a:gradFill>
              <a:gsLst>
                <a:gs pos="0">
                  <a:schemeClr val="accent6"/>
                </a:gs>
                <a:gs pos="100000">
                  <a:schemeClr val="tx1">
                    <a:alpha val="0"/>
                  </a:schemeClr>
                </a:gs>
                <a:gs pos="56000">
                  <a:schemeClr val="accent4"/>
                </a:gs>
              </a:gsLst>
              <a:lin ang="0" scaled="1"/>
            </a:gra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5"/>
            </p:custDataLst>
          </p:nvPr>
        </p:nvSpPr>
        <p:spPr>
          <a:xfrm>
            <a:off x="6550343" y="1318339"/>
            <a:ext cx="1887379" cy="1273016"/>
          </a:xfrm>
          <a:prstGeom prst="rect">
            <a:avLst/>
          </a:prstGeom>
          <a:noFill/>
        </p:spPr>
        <p:txBody>
          <a:bodyPr wrap="square" lIns="90170" tIns="46990" rIns="90170" bIns="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7200" b="0" i="0" u="none" strike="noStrike" kern="1200" cap="none" spc="0" normalizeH="0" baseline="0" noProof="1" dirty="0">
                <a:ln w="15875">
                  <a:noFill/>
                </a:ln>
                <a:gradFill>
                  <a:gsLst>
                    <a:gs pos="0">
                      <a:schemeClr val="accent6"/>
                    </a:gs>
                    <a:gs pos="100000">
                      <a:schemeClr val="accent4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lt"/>
                <a:cs typeface="MiSans" panose="00000500000000000000" pitchFamily="2" charset="-122"/>
                <a:sym typeface="+mn-ea"/>
              </a:defRPr>
            </a:lvl1pPr>
          </a:lstStyle>
          <a:p>
            <a:pPr lvl="0" algn="r">
              <a:lnSpc>
                <a:spcPct val="110000"/>
              </a:lnSpc>
              <a:buClrTx/>
              <a:buSzTx/>
              <a:buFontTx/>
            </a:pPr>
            <a:r>
              <a:rPr dirty="0" err="1">
                <a:sym typeface="+mn-ea"/>
              </a:rPr>
              <a:t>编号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2138363" y="3042523"/>
            <a:ext cx="6302693" cy="1433989"/>
          </a:xfrm>
          <a:prstGeom prst="rect">
            <a:avLst/>
          </a:prstGeom>
          <a:noFill/>
        </p:spPr>
        <p:txBody>
          <a:bodyPr vert="horz" wrap="square" lIns="90170" tIns="0" rIns="91440" bIns="45720" rtlCol="0" anchor="ctr" anchorCtr="0">
            <a:normAutofit/>
          </a:bodyPr>
          <a:lstStyle>
            <a:defPPr>
              <a:defRPr lang="zh-CN"/>
            </a:defPPr>
            <a:lvl1pPr marL="0" marR="0" lvl="0" algn="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 kumimoji="0" lang="zh-CN" altLang="en-US" sz="4500" b="0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  <a:ea typeface="+mj-lt"/>
                <a:cs typeface="MiSans" panose="00000500000000000000" pitchFamily="2" charset="-122"/>
                <a:sym typeface="+mn-ea"/>
              </a:defRPr>
            </a:lvl1pPr>
          </a:lstStyle>
          <a:p>
            <a:pPr lvl="0" algn="r">
              <a:lnSpc>
                <a:spcPct val="120000"/>
              </a:lnSpc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63540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540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63540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-2250" y="0"/>
            <a:ext cx="9144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90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3"/>
            <p:custDataLst>
              <p:tags r:id="rId3"/>
            </p:custDataLst>
          </p:nvPr>
        </p:nvSpPr>
        <p:spPr>
          <a:xfrm>
            <a:off x="4800604" y="2085262"/>
            <a:ext cx="3882600" cy="3569427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" panose="00000500000000000000" pitchFamily="2" charset="-122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4"/>
            </p:custDataLst>
          </p:nvPr>
        </p:nvSpPr>
        <p:spPr>
          <a:xfrm>
            <a:off x="456300" y="2085262"/>
            <a:ext cx="3882600" cy="3569427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" panose="00000500000000000000" pitchFamily="2" charset="-122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5"/>
            </p:custDataLst>
          </p:nvPr>
        </p:nvSpPr>
        <p:spPr>
          <a:xfrm>
            <a:off x="456300" y="696600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7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latin typeface="+mj-lt"/>
                <a:ea typeface="+mj-lt"/>
                <a:cs typeface="+mj-lt"/>
              </a:defRPr>
            </a:lvl1pPr>
          </a:lstStyle>
          <a:p>
            <a:pPr lvl="0" algn="ctr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59000" y="63540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540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658200" y="63540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-2250" y="0"/>
            <a:ext cx="9144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90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/>
            <p:custDataLst>
              <p:tags r:id="rId3"/>
            </p:custDataLst>
          </p:nvPr>
        </p:nvSpPr>
        <p:spPr>
          <a:xfrm>
            <a:off x="4676851" y="2350336"/>
            <a:ext cx="4006368" cy="3296344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" panose="00000500000000000000" pitchFamily="2" charset="-122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/>
            <p:custDataLst>
              <p:tags r:id="rId4"/>
            </p:custDataLst>
          </p:nvPr>
        </p:nvSpPr>
        <p:spPr>
          <a:xfrm>
            <a:off x="4676851" y="2031770"/>
            <a:ext cx="4006368" cy="2990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500" b="0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  <a:ea typeface="+mj-lt"/>
                <a:cs typeface="MiSans" panose="00000500000000000000" pitchFamily="2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3"/>
            <p:custDataLst>
              <p:tags r:id="rId5"/>
            </p:custDataLst>
          </p:nvPr>
        </p:nvSpPr>
        <p:spPr>
          <a:xfrm>
            <a:off x="456226" y="2350336"/>
            <a:ext cx="4006368" cy="3296344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" panose="00000500000000000000" pitchFamily="2" charset="-122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/>
            <p:custDataLst>
              <p:tags r:id="rId6"/>
            </p:custDataLst>
          </p:nvPr>
        </p:nvSpPr>
        <p:spPr>
          <a:xfrm>
            <a:off x="456226" y="2031770"/>
            <a:ext cx="4006368" cy="2990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500" b="0" i="0" u="none" strike="noStrike" kern="1200" cap="none" spc="0" normalizeH="0" baseline="0" noProof="1" dirty="0">
                <a:solidFill>
                  <a:schemeClr val="tx1"/>
                </a:solidFill>
                <a:latin typeface="+mj-lt"/>
                <a:ea typeface="+mj-lt"/>
                <a:cs typeface="MiSans" panose="00000500000000000000" pitchFamily="2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7"/>
            </p:custDataLst>
          </p:nvPr>
        </p:nvSpPr>
        <p:spPr>
          <a:xfrm>
            <a:off x="456300" y="696600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7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latin typeface="+mj-lt"/>
                <a:ea typeface="+mj-lt"/>
                <a:cs typeface="+mj-lt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459000" y="63540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540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658200" y="63540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-2250" y="0"/>
            <a:ext cx="9144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90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456300" y="696600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7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latin typeface="+mj-lt"/>
                <a:ea typeface="+mj-lt"/>
                <a:cs typeface="+mj-lt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540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540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540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-2250" y="0"/>
            <a:ext cx="9144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90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9000" y="63540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540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658200" y="63540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-2250" y="0"/>
            <a:ext cx="9144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90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</a:endParaRPr>
          </a:p>
        </p:txBody>
      </p:sp>
      <p:sp>
        <p:nvSpPr>
          <p:cNvPr id="7" name="正文"/>
          <p:cNvSpPr txBox="1"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248" y="1314371"/>
            <a:ext cx="8226743" cy="4236244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" panose="00000500000000000000" pitchFamily="2" charset="-122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540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540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540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B095FC9-74D8-49A1-A910-99A81A53414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-2250" y="0"/>
            <a:ext cx="9144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90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3"/>
            </p:custDataLst>
          </p:nvPr>
        </p:nvSpPr>
        <p:spPr>
          <a:xfrm>
            <a:off x="456300" y="1374648"/>
            <a:ext cx="8226900" cy="29908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500" b="0" i="0" u="none" strike="noStrike" kern="1200" cap="none" spc="300" normalizeH="0" baseline="0" noProof="1" dirty="0">
                <a:solidFill>
                  <a:schemeClr val="tx1"/>
                </a:solidFill>
                <a:latin typeface="+mn-lt"/>
                <a:ea typeface="+mn-lt"/>
                <a:cs typeface="MiSans" panose="00000500000000000000" pitchFamily="2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456300" y="696600"/>
            <a:ext cx="8226900" cy="529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7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latin typeface="+mj-lt"/>
                <a:ea typeface="+mj-lt"/>
                <a:cs typeface="+mj-lt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9000" y="63540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540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58200" y="63540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2095" cy="6858000"/>
          </a:xfrm>
          <a:custGeom>
            <a:avLst/>
            <a:gdLst>
              <a:gd name="connsiteX0" fmla="*/ 0 w 12189730"/>
              <a:gd name="connsiteY0" fmla="*/ 0 h 6858000"/>
              <a:gd name="connsiteX1" fmla="*/ 12189730 w 12189730"/>
              <a:gd name="connsiteY1" fmla="*/ 0 h 6858000"/>
              <a:gd name="connsiteX2" fmla="*/ 12189730 w 12189730"/>
              <a:gd name="connsiteY2" fmla="*/ 6858000 h 6858000"/>
              <a:gd name="connsiteX3" fmla="*/ 0 w 121897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9730" h="6858000">
                <a:moveTo>
                  <a:pt x="0" y="0"/>
                </a:moveTo>
                <a:lnTo>
                  <a:pt x="12189730" y="0"/>
                </a:lnTo>
                <a:lnTo>
                  <a:pt x="1218973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965359" y="4203541"/>
            <a:ext cx="1138238" cy="277178"/>
          </a:xfrm>
          <a:prstGeom prst="roundRect">
            <a:avLst/>
          </a:prstGeom>
          <a:gradFill>
            <a:gsLst>
              <a:gs pos="0">
                <a:schemeClr val="accent6"/>
              </a:gs>
              <a:gs pos="99000">
                <a:schemeClr val="accent1"/>
              </a:gs>
            </a:gsLst>
            <a:lin ang="2700000" scaled="0"/>
          </a:gradFill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zh-CN" altLang="en-US" sz="900" b="0" i="0" u="none" strike="noStrike" kern="1200" cap="none" spc="0" normalizeH="0" baseline="0" noProof="1" dirty="0">
                <a:solidFill>
                  <a:schemeClr val="lt1">
                    <a:lumMod val="100000"/>
                  </a:schemeClr>
                </a:solidFill>
                <a:latin typeface="+mn-lt"/>
                <a:ea typeface="+mn-lt"/>
                <a:cs typeface="MiSans" panose="00000500000000000000" pitchFamily="2" charset="-122"/>
                <a:sym typeface="+mn-ea"/>
              </a:defRPr>
            </a:lvl1pPr>
          </a:lstStyle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895826" y="2125527"/>
            <a:ext cx="4140041" cy="1317171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500" b="0" i="0" u="none" strike="noStrike" kern="1200" cap="none" spc="0" normalizeH="0" baseline="0" noProof="1" dirty="0">
                <a:solidFill>
                  <a:schemeClr val="lt1"/>
                </a:solidFill>
                <a:latin typeface="+mj-lt"/>
                <a:ea typeface="+mj-lt"/>
                <a:cs typeface="MiSans" panose="00000500000000000000" pitchFamily="2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59000" y="635400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5400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658200" y="635400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B095FC9-74D8-49A1-A910-99A81A53414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B095FC9-74D8-49A1-A910-99A81A53414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B095FC9-74D8-49A1-A910-99A81A53414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B095FC9-74D8-49A1-A910-99A81A53414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B095FC9-74D8-49A1-A910-99A81A53414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B095FC9-74D8-49A1-A910-99A81A53414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73618" y="365125"/>
            <a:ext cx="941732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818243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B095FC9-74D8-49A1-A910-99A81A53414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B095FC9-74D8-49A1-A910-99A81A53414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12"/>
            </p:custData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>
            <a:gsLst>
              <a:gs pos="0">
                <a:schemeClr val="bg2"/>
              </a:gs>
              <a:gs pos="90000">
                <a:schemeClr val="bg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459000" y="5593050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087000" y="5593050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658200" y="5593050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274320" y="1131094"/>
            <a:ext cx="8241030" cy="5845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algn="ctr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274320" y="1797248"/>
            <a:ext cx="8241030" cy="3625702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R="0" lvl="1">
              <a:tabLst>
                <a:tab pos="1609725" algn="l"/>
              </a:tabLst>
            </a:pPr>
            <a:r>
              <a:rPr lang="zh-CN" altLang="en-US" dirty="0"/>
              <a:t>二级</a:t>
            </a:r>
            <a:endParaRPr lang="zh-CN" altLang="en-US" dirty="0"/>
          </a:p>
          <a:p>
            <a:pPr marR="0" lvl="2"/>
            <a:r>
              <a:rPr lang="zh-CN" altLang="en-US" dirty="0"/>
              <a:t>三级</a:t>
            </a:r>
            <a:endParaRPr lang="zh-CN" altLang="en-US" dirty="0"/>
          </a:p>
          <a:p>
            <a:pPr marR="0" lvl="3"/>
            <a:r>
              <a:rPr lang="zh-CN" altLang="en-US" dirty="0"/>
              <a:t>四级</a:t>
            </a:r>
            <a:endParaRPr lang="zh-CN" altLang="en-US" dirty="0"/>
          </a:p>
          <a:p>
            <a:pPr marR="0"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  <p:custDataLst>
      <p:tags r:id="rId19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2700" b="0" i="0" u="none" strike="noStrike" kern="1200" cap="none" spc="300" normalizeH="0" baseline="0" dirty="0" smtClean="0">
          <a:ln>
            <a:noFill/>
            <a:prstDash val="sysDot"/>
          </a:ln>
          <a:solidFill>
            <a:schemeClr val="tx1"/>
          </a:solidFill>
          <a:uFillTx/>
          <a:latin typeface="+mj-ea"/>
          <a:ea typeface="+mj-ea"/>
          <a:cs typeface="MiSans" panose="00000500000000000000" pitchFamily="2" charset="-122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zh-CN" altLang="en-US" sz="1350" b="0" i="0" u="none" strike="noStrike" kern="1200" cap="none" spc="150" normalizeH="0" baseline="0" dirty="0">
          <a:ln>
            <a:noFill/>
            <a:prstDash val="sysDot"/>
          </a:ln>
          <a:solidFill>
            <a:schemeClr val="tx1"/>
          </a:solidFill>
          <a:uFillTx/>
          <a:latin typeface="+mn-lt"/>
          <a:ea typeface="+mn-lt"/>
          <a:cs typeface="MiSans" panose="00000500000000000000" pitchFamily="2" charset="-122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kumimoji="0" lang="zh-CN" altLang="en-US" sz="1200" b="0" i="0" u="none" strike="noStrike" kern="1200" cap="none" spc="150" normalizeH="0" baseline="0" dirty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MiSans" panose="00000500000000000000" pitchFamily="2" charset="-122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zh-CN" altLang="en-US" sz="1200" b="0" i="0" u="none" strike="noStrike" kern="1200" cap="none" spc="150" normalizeH="0" baseline="0" dirty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MiSans" panose="00000500000000000000" pitchFamily="2" charset="-122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zh-CN" altLang="en-US" sz="1050" b="0" i="0" u="none" strike="noStrike" kern="1200" cap="none" spc="150" normalizeH="0" baseline="0" dirty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MiSans" panose="00000500000000000000" pitchFamily="2" charset="-122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zh-CN" altLang="en-US" sz="1050" b="0" i="0" u="none" strike="noStrike" kern="1200" cap="none" spc="150" normalizeH="0" baseline="0" dirty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MiSans" panose="00000500000000000000" pitchFamily="2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占位符 5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>
          <a:xfrm>
            <a:off x="4141629" y="4437221"/>
            <a:ext cx="1127284" cy="277178"/>
          </a:xfrm>
        </p:spPr>
        <p:txBody>
          <a:bodyPr>
            <a:normAutofit lnSpcReduction="10000"/>
          </a:bodyPr>
          <a:p>
            <a:pPr marL="0" indent="-171450" algn="ctr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altLang="zh-CN"/>
              <a:t>汇报人：</a:t>
            </a:r>
            <a:r>
              <a:rPr lang="en-US" altLang="zh-CN">
                <a:solidFill>
                  <a:schemeClr val="tx1"/>
                </a:solidFill>
                <a:ea typeface="+mn-ea"/>
                <a:sym typeface="+mn-ea"/>
              </a:rPr>
              <a:t>***</a:t>
            </a:r>
            <a:endParaRPr lang="en-US" altLang="zh-CN"/>
          </a:p>
        </p:txBody>
      </p:sp>
      <p:sp>
        <p:nvSpPr>
          <p:cNvPr id="7" name="文本占位符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491865" y="3213100"/>
            <a:ext cx="2485390" cy="3422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Autofit/>
          </a:bodyPr>
          <a:lstStyle>
            <a:lvl1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35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lt1"/>
                </a:solidFill>
                <a:uFillTx/>
                <a:latin typeface="+mn-ea"/>
                <a:ea typeface="+mn-ea"/>
                <a:cs typeface="MiSans" panose="00000500000000000000" pitchFamily="2" charset="-122"/>
                <a:sym typeface="+mn-ea"/>
              </a:defRPr>
            </a:lvl1pPr>
            <a:lvl2pPr marL="5143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207135" algn="l"/>
                <a:tab pos="1207135" algn="l"/>
                <a:tab pos="1207135" algn="l"/>
                <a:tab pos="1207135" algn="l"/>
              </a:tabLst>
              <a:defRPr kumimoji="0" lang="zh-CN" altLang="en-US" sz="1200" b="0" i="0" u="none" strike="noStrike" kern="1200" cap="none" spc="150" normalizeH="0" baseline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MiSans" panose="00000500000000000000" pitchFamily="2" charset="-122"/>
              </a:defRPr>
            </a:lvl2pPr>
            <a:lvl3pPr marL="8572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MiSans" panose="00000500000000000000" pitchFamily="2" charset="-122"/>
              </a:defRPr>
            </a:lvl3pPr>
            <a:lvl4pPr marL="12001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MiSans" panose="00000500000000000000" pitchFamily="2" charset="-122"/>
              </a:defRPr>
            </a:lvl4pPr>
            <a:lvl5pPr marL="154305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MiSans" panose="00000500000000000000" pitchFamily="2" charset="-122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altLang="zh-CN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****项目商业计划书</a:t>
            </a:r>
            <a:endParaRPr lang="en-US" altLang="zh-CN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971550" y="1556385"/>
            <a:ext cx="7232015" cy="12573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000" b="1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2024年赢在东莞创新创业大赛</a:t>
            </a:r>
            <a:br>
              <a:rPr lang="zh-CN" altLang="en-US" sz="4000" b="1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</a:br>
            <a:r>
              <a:rPr lang="zh-CN" altLang="en-US" sz="4000" b="1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“莞材行”新材料行业赛</a:t>
            </a:r>
            <a:endParaRPr lang="zh-CN" altLang="en-US" sz="4000" b="1"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1"/>
          <p:cNvSpPr txBox="1"/>
          <p:nvPr>
            <p:custDataLst>
              <p:tags r:id="rId1"/>
            </p:custDataLst>
          </p:nvPr>
        </p:nvSpPr>
        <p:spPr>
          <a:xfrm>
            <a:off x="2535238" y="566738"/>
            <a:ext cx="4672012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 lnSpcReduction="20000"/>
          </a:bodyPr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</a:rPr>
              <a:t>项目商业计划书</a:t>
            </a:r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PPT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</a:rPr>
              <a:t>（仅供参考）</a:t>
            </a:r>
            <a:endParaRPr lang="zh-CN" altLang="en-US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71500" y="1500505"/>
            <a:ext cx="8001000" cy="479996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536575" marR="0" indent="-536575" defTabSz="914400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1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000" b="1" kern="1200" cap="none" spc="0" normalizeH="0" baseline="0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、公司情况</a:t>
            </a:r>
            <a:endParaRPr kumimoji="0" lang="en-US" altLang="zh-CN" sz="2000" b="1" kern="1200" cap="none" spc="0" normalizeH="0" baseline="0" noProof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6575" marR="0" indent="-536575" defTabSz="914400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介绍公司总体</a:t>
            </a:r>
            <a:r>
              <a:rPr kumimoji="0" lang="zh-CN" altLang="en-US" sz="2000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情况；</a:t>
            </a:r>
            <a:endParaRPr kumimoji="0" lang="en-US" altLang="zh-CN" sz="2000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536575" marR="0" indent="-536575" algn="l" defTabSz="914400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1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2、项目概述--项目是做什么、发展情况、客户情况</a:t>
            </a:r>
            <a:endParaRPr kumimoji="0" lang="en-US" altLang="zh-CN" sz="2000" b="1" kern="120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6575" marR="0" indent="-536575" defTabSz="914400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简单描述你的产品或服务；</a:t>
            </a:r>
            <a:r>
              <a:rPr lang="en-US" altLang="zh-CN" sz="200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---</a:t>
            </a:r>
            <a:r>
              <a:rPr kumimoji="0" lang="zh-CN" altLang="en-US" sz="2000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用几句话或图片描述</a:t>
            </a:r>
            <a:r>
              <a:rPr kumimoji="0" lang="en-US" altLang="zh-CN" sz="2000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/</a:t>
            </a:r>
            <a:r>
              <a:rPr kumimoji="0" lang="zh-CN" altLang="en-US" sz="2000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表达你们的产品是干什么的。</a:t>
            </a:r>
            <a:endParaRPr kumimoji="0" lang="zh-CN" altLang="en-US" sz="2000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536575" marR="0" indent="-536575" algn="l" defTabSz="914400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1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3、项目</a:t>
            </a:r>
            <a:r>
              <a:rPr kumimoji="0" lang="zh-CN" altLang="en-US" sz="2000" b="1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行业</a:t>
            </a:r>
            <a:r>
              <a:rPr kumimoji="0" lang="en-US" altLang="zh-CN" sz="2000" b="1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市场</a:t>
            </a:r>
            <a:r>
              <a:rPr kumimoji="0" lang="zh-CN" altLang="en-US" sz="2000" b="1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情况</a:t>
            </a:r>
            <a:endParaRPr kumimoji="0" lang="en-US" altLang="zh-CN" sz="2000" b="1" kern="120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6575" marR="0" indent="-536575" defTabSz="914400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结合行业市场分析，提炼市场痛点内容图文并茂展开。</a:t>
            </a:r>
            <a:r>
              <a:rPr kumimoji="0" lang="en-US" altLang="zh-CN" sz="2000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---</a:t>
            </a:r>
            <a:r>
              <a:rPr kumimoji="0" lang="zh-CN" altLang="en-US" sz="2000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描述项目市场规模、潜在的发展远景；</a:t>
            </a:r>
            <a:endParaRPr kumimoji="0" lang="zh-CN" altLang="en-US" sz="2000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536575" marR="0" indent="-536575" algn="l" defTabSz="914400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1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49" charset="-122"/>
              </a:rPr>
              <a:t>4、项目产品分析</a:t>
            </a:r>
            <a:endParaRPr kumimoji="0" lang="en-US" altLang="zh-CN" sz="2000" b="1" kern="120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黑体" panose="02010609060101010101" pitchFamily="49" charset="-122"/>
            </a:endParaRPr>
          </a:p>
          <a:p>
            <a:pPr marL="536575" marR="0" indent="-536575" defTabSz="914400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黑体" panose="02010609060101010101" pitchFamily="49" charset="-122"/>
              </a:rPr>
              <a:t>侧重于产品、技术的领先性、先进性，与市场现有产品、技术的比较和价值所在。</a:t>
            </a:r>
            <a:r>
              <a:rPr kumimoji="0" lang="en-US" altLang="zh-CN" sz="2000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---</a:t>
            </a:r>
            <a:r>
              <a:rPr kumimoji="0" lang="zh-CN" altLang="en-US" sz="2000" kern="1200" cap="none" spc="0" normalizeH="0" baseline="0" noProof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明确表述突出项目产品创新性等；</a:t>
            </a:r>
            <a:endParaRPr kumimoji="0" lang="zh-CN" altLang="en-US" sz="2000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2"/>
          <p:cNvSpPr txBox="1"/>
          <p:nvPr>
            <p:custDataLst>
              <p:tags r:id="rId1"/>
            </p:custDataLst>
          </p:nvPr>
        </p:nvSpPr>
        <p:spPr>
          <a:xfrm>
            <a:off x="467995" y="1628775"/>
            <a:ext cx="8371840" cy="4688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/>
          </a:bodyPr>
          <a:p>
            <a:pPr marL="536575" indent="-536575" algn="l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49" charset="-122"/>
              </a:rPr>
              <a:t>5、行业市场竞争分析</a:t>
            </a:r>
            <a:endParaRPr lang="en-US" alt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sym typeface="黑体" panose="02010609060101010101" pitchFamily="49" charset="-122"/>
              </a:rPr>
              <a:t>围绕产品目前所对应的竞争对手进行对比，突出产品的优势。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sym typeface="黑体" panose="02010609060101010101" pitchFamily="49" charset="-122"/>
              </a:rPr>
              <a:t>分析项目或企业竞争优劣势及核心竞争力。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sym typeface="黑体" panose="02010609060101010101" pitchFamily="49" charset="-122"/>
              </a:rPr>
              <a:t>---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sym typeface="黑体" panose="02010609060101010101" pitchFamily="49" charset="-122"/>
              </a:rPr>
              <a:t>概括你的竞争优势；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黑体" panose="02010609060101010101" pitchFamily="49" charset="-122"/>
            </a:endParaRPr>
          </a:p>
          <a:p>
            <a:pPr marL="536575" indent="-536575" algn="l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6、团队介绍</a:t>
            </a:r>
            <a:endParaRPr lang="en-US" alt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对团队作重点介绍，可以增加其他成员。每个团队成员的工作历程可以简单阐述。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---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sym typeface="黑体" panose="02010609060101010101" pitchFamily="49" charset="-122"/>
              </a:rPr>
              <a:t>你和你的团队是一个“成功组合”；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  <a:sym typeface="黑体" panose="02010609060101010101" pitchFamily="49" charset="-122"/>
            </a:endParaRPr>
          </a:p>
          <a:p>
            <a:pPr marL="536575" indent="-536575" algn="l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49" charset="-122"/>
              </a:rPr>
              <a:t>7、财务情况</a:t>
            </a:r>
            <a:endParaRPr lang="en-US" alt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黑体" panose="02010609060101010101" pitchFamily="49" charset="-122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sym typeface="黑体" panose="02010609060101010101" pitchFamily="49" charset="-122"/>
              </a:rPr>
              <a:t>包括公司财务情况及融资情况，及未来三年财务预测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黑体" panose="02010609060101010101" pitchFamily="49" charset="-122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黑体" panose="02010609060101010101" pitchFamily="49" charset="-122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1" name="文本框 1"/>
          <p:cNvSpPr txBox="1"/>
          <p:nvPr>
            <p:custDataLst>
              <p:tags r:id="rId2"/>
            </p:custDataLst>
          </p:nvPr>
        </p:nvSpPr>
        <p:spPr>
          <a:xfrm>
            <a:off x="2535238" y="566738"/>
            <a:ext cx="4672012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 lnSpcReduction="20000"/>
          </a:bodyPr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</a:rPr>
              <a:t>项目商业计划书</a:t>
            </a:r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PPT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</a:rPr>
              <a:t>（仅供参考）</a:t>
            </a:r>
            <a:endParaRPr lang="zh-CN" altLang="en-US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2"/>
          <p:cNvSpPr txBox="1"/>
          <p:nvPr>
            <p:custDataLst>
              <p:tags r:id="rId1"/>
            </p:custDataLst>
          </p:nvPr>
        </p:nvSpPr>
        <p:spPr>
          <a:xfrm>
            <a:off x="611505" y="1700530"/>
            <a:ext cx="8100060" cy="43218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/>
          </a:bodyPr>
          <a:p>
            <a:pPr marL="536575" indent="-536575" algn="l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49" charset="-122"/>
              </a:rPr>
              <a:t>8、盈利模式</a:t>
            </a:r>
            <a:endParaRPr lang="en-US" alt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黑体" panose="02010609060101010101" pitchFamily="49" charset="-122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+mn-lt"/>
                <a:ea typeface="+mn-ea"/>
                <a:sym typeface="黑体" panose="02010609060101010101" pitchFamily="49" charset="-122"/>
              </a:rPr>
              <a:t>阐述项目的盈利情况、市场合作情况及未来市场拓展计划等内容。【数据</a:t>
            </a:r>
            <a:r>
              <a:rPr lang="en-US" altLang="zh-CN" sz="2000" dirty="0">
                <a:latin typeface="+mn-lt"/>
                <a:ea typeface="+mn-ea"/>
                <a:sym typeface="黑体" panose="02010609060101010101" pitchFamily="49" charset="-122"/>
              </a:rPr>
              <a:t>+</a:t>
            </a:r>
            <a:r>
              <a:rPr lang="zh-CN" altLang="en-US" sz="2000" dirty="0">
                <a:latin typeface="+mn-lt"/>
                <a:ea typeface="+mn-ea"/>
                <a:sym typeface="黑体" panose="02010609060101010101" pitchFamily="49" charset="-122"/>
              </a:rPr>
              <a:t>文字表达】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黑体" panose="02010609060101010101" pitchFamily="49" charset="-122"/>
            </a:endParaRPr>
          </a:p>
          <a:p>
            <a:pPr marL="536575" indent="-536575" algn="l">
              <a:lnSpc>
                <a:spcPct val="130000"/>
              </a:lnSpc>
              <a:buClr>
                <a:srgbClr val="00B05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49" charset="-122"/>
              </a:rPr>
              <a:t>9、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49" charset="-122"/>
              </a:rPr>
              <a:t>融资情况</a:t>
            </a:r>
            <a:endParaRPr lang="en-US" alt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+mn-lt"/>
                <a:ea typeface="+mn-ea"/>
                <a:sym typeface="黑体" panose="02010609060101010101" pitchFamily="49" charset="-122"/>
              </a:rPr>
              <a:t>围绕项目是否需要融资进行规划，包括融资金额、融资规划和用途、融资需求等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1" name="文本框 1"/>
          <p:cNvSpPr txBox="1"/>
          <p:nvPr>
            <p:custDataLst>
              <p:tags r:id="rId2"/>
            </p:custDataLst>
          </p:nvPr>
        </p:nvSpPr>
        <p:spPr>
          <a:xfrm>
            <a:off x="2535238" y="566738"/>
            <a:ext cx="4672012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 lnSpcReduction="20000"/>
          </a:bodyPr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</a:rPr>
              <a:t>项目商业计划书</a:t>
            </a:r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PPT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+mn-lt"/>
                <a:ea typeface="+mn-ea"/>
              </a:rPr>
              <a:t>（仅供参考）</a:t>
            </a:r>
            <a:endParaRPr lang="zh-CN" altLang="en-US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170" name="文本框 2"/>
          <p:cNvSpPr txBox="1"/>
          <p:nvPr>
            <p:custDataLst>
              <p:tags r:id="rId3"/>
            </p:custDataLst>
          </p:nvPr>
        </p:nvSpPr>
        <p:spPr>
          <a:xfrm>
            <a:off x="612775" y="4437380"/>
            <a:ext cx="6946900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rmAutofit fontScale="90000"/>
          </a:bodyPr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项目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PPT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内容尽可能突出重点，有文字、数据、图表、图片。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36575" indent="-536575">
              <a:lnSpc>
                <a:spcPct val="130000"/>
              </a:lnSpc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模板画面尽量简洁、美观。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6442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添加文本具体内容，简明扼要的阐述您的观点。根据需要可酌情增减文字，以便观者准确的理解您传达的思想。&#10;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UNIT_TYPE" val="i"/>
  <p:tag name="KSO_WM_UNIT_INDEX" val="1"/>
</p:tagLst>
</file>

<file path=ppt/tags/tag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3*b*1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6442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CONTENT_GROUP_TYPE" val="contentchip"/>
  <p:tag name="KSO_WM_UNIT_TYPE" val="i"/>
  <p:tag name="KSO_WM_UNIT_INDEX" val="2"/>
</p:tagLst>
</file>

<file path=ppt/tags/tag25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  <p:tag name="KSO_WM_UNIT_CONTENT_GROUP_TYPE" val="contentchip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3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4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&#10;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CONTENT_GROUP_TYPE" val="titlestyle"/>
</p:tagLst>
</file>

<file path=ppt/tags/tag62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67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CONTENT_GROUP_TYPE" val="contentchip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8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282"/>
</p:tagLst>
</file>

<file path=ppt/tags/tag78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282"/>
  <p:tag name="KSO_WM_SPECIAL_SOURCE" val="bdnull"/>
  <p:tag name="KSO_WM_TEMPLATE_THUMBS_INDEX" val="1、9"/>
</p:tagLst>
</file>

<file path=ppt/tags/tag7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282_1*f*1"/>
  <p:tag name="KSO_WM_TEMPLATE_CATEGORY" val="custom"/>
  <p:tag name="KSO_WM_TEMPLATE_INDEX" val="20230282"/>
  <p:tag name="KSO_WM_UNIT_LAYERLEVEL" val="1"/>
  <p:tag name="KSO_WM_TAG_VERSION" val="1.0"/>
  <p:tag name="KSO_WM_BEAUTIFY_FLAG" val="#wm#"/>
  <p:tag name="KSO_WM_UNIT_CONTENT_GROUP_TYPE" val="contentchip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282_1*b*1"/>
  <p:tag name="KSO_WM_TEMPLATE_CATEGORY" val="custom"/>
  <p:tag name="KSO_WM_TEMPLATE_INDEX" val="20230282"/>
  <p:tag name="KSO_WM_UNIT_LAYERLEVEL" val="1"/>
  <p:tag name="KSO_WM_TAG_VERSION" val="1.0"/>
  <p:tag name="KSO_WM_BEAUTIFY_FLAG" val="#wm#"/>
  <p:tag name="KSO_WM_UNIT_CONTENT_GROUP_TYPE" val="contentchip"/>
  <p:tag name="KSO_WM_UNIT_PRESET_TEXT" val="WPS,a click to unlimited possibilities"/>
  <p:tag name="KSO_WM_UNIT_TEXT_TYPE" val="1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82_1*a*1"/>
  <p:tag name="KSO_WM_TEMPLATE_CATEGORY" val="custom"/>
  <p:tag name="KSO_WM_TEMPLATE_INDEX" val="20230282"/>
  <p:tag name="KSO_WM_UNIT_LAYERLEVEL" val="1"/>
  <p:tag name="KSO_WM_TAG_VERSION" val="1.0"/>
  <p:tag name="KSO_WM_BEAUTIFY_FLAG" val="#wm#"/>
  <p:tag name="KSO_WM_UNIT_CONTENT_GROUP_TYPE" val="contentchip"/>
  <p:tag name="KSO_WM_UNIT_PRESET_TEXT" val="单击此处&#10;添加文档标题"/>
  <p:tag name="KSO_WM_UNIT_TEXT_TYPE" val="1"/>
</p:tagLst>
</file>

<file path=ppt/tags/tag83.xml><?xml version="1.0" encoding="utf-8"?>
<p:tagLst xmlns:p="http://schemas.openxmlformats.org/presentationml/2006/main">
  <p:tag name="resource_record_key" val="{&quot;13&quot;:[4364974],&quot;65&quot;:[20164421]}"/>
  <p:tag name="KSO_WM_SLIDE_ID" val="custom20230282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282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46.65&quot;,&quot;top&quot;:&quot;76.8&quot;,&quot;width&quot;:&quot;513.95&quot;,&quot;height&quot;:&quot;327.7&quot;}"/>
  <p:tag name="KSO_WM_SLIDE_THEME_ID" val="3302898"/>
  <p:tag name="KSO_WM_SLIDE_THEME_NAME" val="蓝色科技风主题"/>
</p:tagLst>
</file>

<file path=ppt/tags/tag84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85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86.xml><?xml version="1.0" encoding="utf-8"?>
<p:tagLst xmlns:p="http://schemas.openxmlformats.org/presentationml/2006/main">
  <p:tag name="KSO_WM_TEMPLATE_CATEGORY" val="custom"/>
  <p:tag name="KSO_WM_TEMPLATE_INDEX" val="20230282"/>
  <p:tag name="KSO_WM_TAG_VERSION" val="1.0"/>
  <p:tag name="KSO_WM_SLIDE_ID" val="custom20230282_8"/>
  <p:tag name="KSO_WM_SLIDE_INDEX" val="8"/>
  <p:tag name="KSO_WM_SLIDE_ITEM_CNT" val="0"/>
  <p:tag name="KSO_WM_SLIDE_LAYOUT" val="a_f"/>
  <p:tag name="KSO_WM_SLIDE_LAYOUT_CNT" val="1_1"/>
  <p:tag name="KSO_WM_SLIDE_TYPE" val="text"/>
  <p:tag name="KSO_WM_BEAUTIFY_FLAG" val="#wm#"/>
  <p:tag name="KSO_WM_TEMPLATE_THUMBS_INDEX" val="1、2、3、4、5、6、7、8、9、10、11、12"/>
  <p:tag name="KSO_WM_TEMPLATE_SUBCATEGORY" val="29"/>
  <p:tag name="KSO_WM_TEMPLATE_COLOR_TYPE" val="0"/>
  <p:tag name="KSO_WM_SLIDE_SUBTYPE" val="pureTxt"/>
  <p:tag name="KSO_WM_TEMPLATE_MASTER_TYPE" val="0"/>
  <p:tag name="KSO_WM_SLIDE_SIZE" val="863*444"/>
  <p:tag name="KSO_WM_SLIDE_POSITION" val="47*47"/>
  <p:tag name="KSO_WM_SPECIAL_SOURCE" val="bdnull"/>
  <p:tag name="KSO_WM_SLIDE_LAYOUT_NAME" val="标题和内容"/>
</p:tagLst>
</file>

<file path=ppt/tags/tag87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88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89.xml><?xml version="1.0" encoding="utf-8"?>
<p:tagLst xmlns:p="http://schemas.openxmlformats.org/presentationml/2006/main">
  <p:tag name="KSO_WM_TEMPLATE_CATEGORY" val="custom"/>
  <p:tag name="KSO_WM_TEMPLATE_INDEX" val="20230282"/>
  <p:tag name="KSO_WM_TAG_VERSION" val="1.0"/>
  <p:tag name="KSO_WM_SLIDE_ID" val="custom20230282_8"/>
  <p:tag name="KSO_WM_SLIDE_INDEX" val="8"/>
  <p:tag name="KSO_WM_SLIDE_ITEM_CNT" val="0"/>
  <p:tag name="KSO_WM_SLIDE_LAYOUT" val="a_f"/>
  <p:tag name="KSO_WM_SLIDE_LAYOUT_CNT" val="1_1"/>
  <p:tag name="KSO_WM_SLIDE_TYPE" val="text"/>
  <p:tag name="KSO_WM_BEAUTIFY_FLAG" val="#wm#"/>
  <p:tag name="KSO_WM_TEMPLATE_THUMBS_INDEX" val="1、2、3、4、5、6、7、8、9、10、11、12"/>
  <p:tag name="KSO_WM_TEMPLATE_SUBCATEGORY" val="29"/>
  <p:tag name="KSO_WM_TEMPLATE_COLOR_TYPE" val="0"/>
  <p:tag name="KSO_WM_SLIDE_SUBTYPE" val="pureTxt"/>
  <p:tag name="KSO_WM_TEMPLATE_MASTER_TYPE" val="0"/>
  <p:tag name="KSO_WM_SLIDE_SIZE" val="863*444"/>
  <p:tag name="KSO_WM_SLIDE_POSITION" val="47*47"/>
  <p:tag name="KSO_WM_SPECIAL_SOURCE" val="bdnull"/>
  <p:tag name="KSO_WM_SLIDE_LAYOUT_NAME" val="标题和内容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91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92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93.xml><?xml version="1.0" encoding="utf-8"?>
<p:tagLst xmlns:p="http://schemas.openxmlformats.org/presentationml/2006/main">
  <p:tag name="KSO_WM_TEMPLATE_CATEGORY" val="custom"/>
  <p:tag name="KSO_WM_TEMPLATE_INDEX" val="20230282"/>
  <p:tag name="KSO_WM_TAG_VERSION" val="1.0"/>
  <p:tag name="KSO_WM_SLIDE_ID" val="custom20230282_8"/>
  <p:tag name="KSO_WM_SLIDE_INDEX" val="8"/>
  <p:tag name="KSO_WM_SLIDE_ITEM_CNT" val="0"/>
  <p:tag name="KSO_WM_SLIDE_LAYOUT" val="a_f"/>
  <p:tag name="KSO_WM_SLIDE_LAYOUT_CNT" val="1_1"/>
  <p:tag name="KSO_WM_SLIDE_TYPE" val="text"/>
  <p:tag name="KSO_WM_BEAUTIFY_FLAG" val="#wm#"/>
  <p:tag name="KSO_WM_TEMPLATE_THUMBS_INDEX" val="1、2、3、4、5、6、7、8、9、10、11、12"/>
  <p:tag name="KSO_WM_TEMPLATE_SUBCATEGORY" val="29"/>
  <p:tag name="KSO_WM_TEMPLATE_COLOR_TYPE" val="0"/>
  <p:tag name="KSO_WM_SLIDE_SUBTYPE" val="pureTxt"/>
  <p:tag name="KSO_WM_TEMPLATE_MASTER_TYPE" val="0"/>
  <p:tag name="KSO_WM_SLIDE_SIZE" val="863*444"/>
  <p:tag name="KSO_WM_SLIDE_POSITION" val="47*47"/>
  <p:tag name="KSO_WM_SPECIAL_SOURCE" val="bdnull"/>
  <p:tag name="KSO_WM_SLIDE_LAYOUT_NAME" val="标题和内容"/>
</p:tagLst>
</file>

<file path=ppt/tags/tag94.xml><?xml version="1.0" encoding="utf-8"?>
<p:tagLst xmlns:p="http://schemas.openxmlformats.org/presentationml/2006/main">
  <p:tag name="resource_record_key" val="{&quot;13&quot;:[4364974],&quot;65&quot;:[20164421]}"/>
</p:tagLst>
</file>

<file path=ppt/theme/theme1.xml><?xml version="1.0" encoding="utf-8"?>
<a:theme xmlns:a="http://schemas.openxmlformats.org/drawingml/2006/main" name="1_自定义设计方案">
  <a:themeElements>
    <a:clrScheme name="自定义 36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18">
      <a:dk1>
        <a:srgbClr val="000000"/>
      </a:dk1>
      <a:lt1>
        <a:srgbClr val="FFFFFF"/>
      </a:lt1>
      <a:dk2>
        <a:srgbClr val="093495"/>
      </a:dk2>
      <a:lt2>
        <a:srgbClr val="ECF2FE"/>
      </a:lt2>
      <a:accent1>
        <a:srgbClr val="0F60FF"/>
      </a:accent1>
      <a:accent2>
        <a:srgbClr val="3A4EFE"/>
      </a:accent2>
      <a:accent3>
        <a:srgbClr val="653CFC"/>
      </a:accent3>
      <a:accent4>
        <a:srgbClr val="902AFB"/>
      </a:accent4>
      <a:accent5>
        <a:srgbClr val="BB18F9"/>
      </a:accent5>
      <a:accent6>
        <a:srgbClr val="E606F8"/>
      </a:accent6>
      <a:hlink>
        <a:srgbClr val="0563C1"/>
      </a:hlink>
      <a:folHlink>
        <a:srgbClr val="954F72"/>
      </a:folHlink>
    </a:clrScheme>
    <a:fontScheme name="自定义 6">
      <a:majorFont>
        <a:latin typeface="MiSans Heavy"/>
        <a:ea typeface="MiSans Heavy"/>
        <a:cs typeface=""/>
      </a:majorFont>
      <a:minorFont>
        <a:latin typeface="MiSans"/>
        <a:ea typeface="Mi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WPS 演示</Application>
  <PresentationFormat>全屏显示(4:3)</PresentationFormat>
  <Paragraphs>49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Arial</vt:lpstr>
      <vt:lpstr>宋体</vt:lpstr>
      <vt:lpstr>Wingdings</vt:lpstr>
      <vt:lpstr>黑体</vt:lpstr>
      <vt:lpstr>MiSans</vt:lpstr>
      <vt:lpstr>微软雅黑</vt:lpstr>
      <vt:lpstr>Wingdings</vt:lpstr>
      <vt:lpstr>方正小标宋简体</vt:lpstr>
      <vt:lpstr>Arial Unicode MS</vt:lpstr>
      <vt:lpstr>MiSans Heavy</vt:lpstr>
      <vt:lpstr>Segoe Print</vt:lpstr>
      <vt:lpstr>Calibri</vt:lpstr>
      <vt:lpstr>MiSans</vt:lpstr>
      <vt:lpstr>1_自定义设计方案</vt:lpstr>
      <vt:lpstr>Office 主题</vt:lpstr>
      <vt:lpstr>2024年赢在东莞创新创业大赛 “莞材行”新材料行业赛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唐魏芳</dc:creator>
  <cp:lastModifiedBy>4</cp:lastModifiedBy>
  <cp:revision>63</cp:revision>
  <dcterms:created xsi:type="dcterms:W3CDTF">2017-10-10T09:59:00Z</dcterms:created>
  <dcterms:modified xsi:type="dcterms:W3CDTF">2024-12-30T09:32:16Z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71EC8498FDEF455CA0F8C15175C82D7B_12</vt:lpwstr>
  </property>
</Properties>
</file>